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61" r:id="rId5"/>
    <p:sldId id="258" r:id="rId6"/>
    <p:sldId id="262" r:id="rId7"/>
    <p:sldId id="266" r:id="rId8"/>
    <p:sldId id="267" r:id="rId9"/>
    <p:sldId id="268" r:id="rId10"/>
    <p:sldId id="263" r:id="rId11"/>
    <p:sldId id="264" r:id="rId12"/>
    <p:sldId id="269" r:id="rId13"/>
    <p:sldId id="265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0EA3C-54EA-43AC-BD5B-4A9AC776DF19}" type="datetimeFigureOut">
              <a:rPr lang="pt-BR" smtClean="0"/>
              <a:pPr/>
              <a:t>9/9/2012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316ED-351E-42F1-9967-18B72736555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49AB-660D-41F4-86BD-A4042B066582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1AAA-38FD-4F16-8682-348AAD86BD86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AED4-B22A-4340-AA54-B4737DEC2C3B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1C48-0BD6-44D9-8E0B-35B61E83694F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C4F9-866D-44D6-8788-5FC70CA6AB47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A7D8-C0D5-4930-B535-AD0D2421000C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73F5-1EC7-4ADC-A892-E0A3CCC2AE3B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4419-CCA3-4AF5-B104-B2431E71DD66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32E75-A6EF-4DD2-85AD-32BC46587BF1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A037-783E-4E13-8D17-EFE2840F0306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DE154-7FC0-4903-AF53-40249518461E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01CC9-13AE-43A2-AA42-927A3DBED8B7}" type="datetime1">
              <a:rPr lang="pt-BR" smtClean="0"/>
              <a:pPr/>
              <a:t>9/9/2012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emetrius\Desktop\Mestrado - UnB\ARTIGO FnE\FIGURAS FINAIS jpg\1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36512" y="-68642"/>
            <a:ext cx="9180512" cy="7098042"/>
          </a:xfrm>
          <a:prstGeom prst="rect">
            <a:avLst/>
          </a:prstGeom>
          <a:noFill/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0" y="1988839"/>
            <a:ext cx="9144000" cy="1611611"/>
          </a:xfrm>
          <a:solidFill>
            <a:schemeClr val="bg1">
              <a:alpha val="81000"/>
            </a:schemeClr>
          </a:solidFill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AGRundschriftD" pitchFamily="34" charset="0"/>
              </a:rPr>
              <a:t>PROJETO</a:t>
            </a:r>
            <a:br>
              <a:rPr lang="pt-BR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AGRundschriftD" pitchFamily="34" charset="0"/>
              </a:rPr>
            </a:br>
            <a:r>
              <a:rPr lang="pt-BR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AGRundschriftD" pitchFamily="34" charset="0"/>
              </a:rPr>
              <a:t>MINI-PLANETÁRIO</a:t>
            </a:r>
            <a:endParaRPr lang="pt-BR" sz="5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AGRundschriftD" pitchFamily="34" charset="0"/>
            </a:endParaRPr>
          </a:p>
        </p:txBody>
      </p:sp>
      <p:sp>
        <p:nvSpPr>
          <p:cNvPr id="6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47056"/>
          </a:xfrm>
          <a:solidFill>
            <a:schemeClr val="accent4">
              <a:lumMod val="40000"/>
              <a:lumOff val="60000"/>
              <a:alpha val="76000"/>
            </a:schemeClr>
          </a:solidFill>
          <a:ln w="412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PROFESSOR: DEMETRIUS LEÃO</a:t>
            </a:r>
          </a:p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SÉRIE: 1º ANO</a:t>
            </a:r>
          </a:p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DISCIPLINA: FÍSICA 1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648072"/>
          </a:xfrm>
        </p:spPr>
        <p:txBody>
          <a:bodyPr/>
          <a:lstStyle/>
          <a:p>
            <a:pPr>
              <a:buNone/>
            </a:pPr>
            <a:r>
              <a:rPr lang="pt-B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Ao longo do DIA...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funciona a modificação aparente do céu?</a:t>
            </a:r>
            <a:b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IMAGINE QUE VOCÊ ESTEJA SOBRE A LINHA DO EQUADOR</a:t>
            </a:r>
            <a:endParaRPr lang="pt-B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-252536" y="1916832"/>
            <a:ext cx="6876256" cy="4032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Suponha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 a Constelação de Escorpião esteja nascendo no horizonte (ou seja no Leste), no começo da noite, às 18 h.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3200" dirty="0" smtClean="0"/>
              <a:t>	a) 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Quantas horas depois ela estará no zênite?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3200" dirty="0" smtClean="0"/>
              <a:t>	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pt-BR" sz="3200" dirty="0" smtClean="0"/>
              <a:t>	b) Quantas horas depois da situação apresentada no enunciado esta constelação estará desaparecendo no Oeste?</a:t>
            </a:r>
            <a:endParaRPr kumimoji="0" lang="pt-BR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804248" y="2348880"/>
            <a:ext cx="2187650" cy="2841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0" y="60932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Essa modificação aparente do céu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é consequência da </a:t>
            </a:r>
            <a:r>
              <a:rPr kumimoji="0" lang="pt-BR" sz="3200" b="1" i="1" u="sng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ROTAÇÃO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terrestre</a:t>
            </a:r>
            <a:endParaRPr kumimoji="0" lang="pt-BR" sz="32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648072"/>
          </a:xfrm>
        </p:spPr>
        <p:txBody>
          <a:bodyPr/>
          <a:lstStyle/>
          <a:p>
            <a:pPr>
              <a:buNone/>
            </a:pPr>
            <a:r>
              <a:rPr lang="pt-B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Ao longo do ANO...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funciona a modificação aparente do céu?</a:t>
            </a:r>
            <a:b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IMAGINE QUE VOCÊ ESTEJA SOBRE A LINHA DO EQUADOR</a:t>
            </a:r>
            <a:endParaRPr lang="pt-B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-324544" y="1988840"/>
            <a:ext cx="6696744" cy="37444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Suponha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 a Constelação de Escorpião esteja nascendo no horizonte (ou seja no Leste),  </a:t>
            </a:r>
            <a:r>
              <a:rPr lang="pt-BR" sz="3200" dirty="0" smtClean="0"/>
              <a:t>as 18 h, </a:t>
            </a:r>
            <a:r>
              <a:rPr lang="pt-BR" sz="3200" dirty="0" smtClean="0"/>
              <a:t>em determinado dia do ano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3200" dirty="0" smtClean="0"/>
              <a:t>	a) 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Quantos meses depois essa constelação estará no zênite, à meia noite?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3200" dirty="0" smtClean="0"/>
              <a:t>	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3200" dirty="0" smtClean="0"/>
              <a:t>	b) 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Quantos meses depois da situação apresentada no enunciado esta constelação estará desaparecendo no Oeste?</a:t>
            </a:r>
            <a:endParaRPr kumimoji="0" lang="pt-BR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660232" y="2348880"/>
            <a:ext cx="2187650" cy="2841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0" y="6093296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Essa modificação aparente do céu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é consequência da </a:t>
            </a:r>
            <a:r>
              <a:rPr lang="pt-BR" sz="3200" b="1" i="1" u="sng" noProof="0" dirty="0" smtClean="0">
                <a:solidFill>
                  <a:srgbClr val="C00000"/>
                </a:solidFill>
              </a:rPr>
              <a:t>TRANSLAÇÃO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terrestre</a:t>
            </a:r>
            <a:endParaRPr kumimoji="0" lang="pt-BR" sz="32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00200"/>
            <a:ext cx="8820472" cy="4525963"/>
          </a:xfrm>
        </p:spPr>
        <p:txBody>
          <a:bodyPr/>
          <a:lstStyle/>
          <a:p>
            <a:pPr algn="ctr">
              <a:buNone/>
            </a:pPr>
            <a:r>
              <a:rPr lang="pt-BR" dirty="0" smtClean="0"/>
              <a:t>	</a:t>
            </a:r>
            <a:r>
              <a:rPr lang="pt-BR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 o </a:t>
            </a:r>
            <a:r>
              <a:rPr lang="pt-BR" b="1" cap="all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mini-planetário</a:t>
            </a:r>
            <a:r>
              <a:rPr lang="pt-BR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reflita...</a:t>
            </a:r>
            <a:endParaRPr lang="pt-BR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dirty="0" smtClean="0"/>
          </a:p>
          <a:p>
            <a:pPr algn="just">
              <a:buNone/>
            </a:pPr>
            <a:r>
              <a:rPr lang="pt-BR" i="1" dirty="0" smtClean="0"/>
              <a:t>	O céu, visto aqui de Brasília, ou de qualquer outra localidade do Hemisfério Sul, gira em torno do </a:t>
            </a:r>
            <a:r>
              <a:rPr lang="pt-BR" i="1" dirty="0" err="1" smtClean="0"/>
              <a:t>Pólo</a:t>
            </a:r>
            <a:r>
              <a:rPr lang="pt-BR" i="1" dirty="0" smtClean="0"/>
              <a:t> Celeste Sul. Essa rotação se dá no sentido horário ou anti-horário? Se você estivesse no Hemisfério Norte, a rotação aparente do céu em torno do </a:t>
            </a:r>
            <a:r>
              <a:rPr lang="pt-BR" i="1" dirty="0" err="1" smtClean="0"/>
              <a:t>Pólo</a:t>
            </a:r>
            <a:r>
              <a:rPr lang="pt-BR" i="1" dirty="0" smtClean="0"/>
              <a:t> Celeste Norte seria diferente?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Olhando para o </a:t>
            </a:r>
            <a:r>
              <a:rPr lang="pt-BR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Pólo</a:t>
            </a:r>
            <a:r>
              <a:rPr lang="pt-B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Celeste Sul...</a:t>
            </a:r>
            <a:endParaRPr lang="pt-B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18913"/>
            <a:ext cx="2430129" cy="22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43536">
            <a:off x="6036613" y="498013"/>
            <a:ext cx="2419040" cy="210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320984" y="631013"/>
            <a:ext cx="2399218" cy="197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881" y="3731281"/>
            <a:ext cx="2272617" cy="211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667" y="3789040"/>
            <a:ext cx="2170589" cy="188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7190" y="3830242"/>
            <a:ext cx="2152802" cy="177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5408" y="3717032"/>
            <a:ext cx="20310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ixaDeTexto 10"/>
          <p:cNvSpPr txBox="1"/>
          <p:nvPr/>
        </p:nvSpPr>
        <p:spPr>
          <a:xfrm>
            <a:off x="179512" y="321297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Nos </a:t>
            </a:r>
            <a:r>
              <a:rPr lang="pt-B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Pólos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2411760" y="3255367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Equador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4644008" y="2773377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Latitude Intermediária (Hemisfério Sul)</a:t>
            </a:r>
            <a:endParaRPr lang="pt-B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948264" y="2780928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Latitude Intermediária (Hemisfério Norte)</a:t>
            </a:r>
            <a:endParaRPr lang="pt-B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9232-5568-4CF8-B43B-752B6870B021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pt-BR" b="1" i="1" dirty="0" smtClean="0"/>
              <a:t>Como reproduzir o céu dos 4 exemplos anteriores usando o </a:t>
            </a:r>
            <a:r>
              <a:rPr lang="pt-BR" b="1" i="1" dirty="0" err="1" smtClean="0"/>
              <a:t>mini-planetário</a:t>
            </a:r>
            <a:r>
              <a:rPr lang="pt-BR" b="1" i="1" dirty="0" smtClean="0"/>
              <a:t>?</a:t>
            </a:r>
            <a:endParaRPr lang="pt-BR" b="1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556793"/>
            <a:ext cx="9144000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Céu visto dos polos terrestres (latitude de 90°):</a:t>
            </a: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0" y="2420888"/>
            <a:ext cx="9179496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t-B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Mini-planetário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 palito inclinado verticalmente;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t-BR" sz="3200" dirty="0" smtClean="0"/>
              <a:t>Projeção das estrelas são círculos horizontais.</a:t>
            </a:r>
            <a:endParaRPr kumimoji="0" lang="pt-BR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016" y="4005065"/>
            <a:ext cx="91440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Céu visto no</a:t>
            </a:r>
            <a:r>
              <a:rPr kumimoji="0" lang="pt-BR" sz="3200" b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equador (latitude 0°)</a:t>
            </a:r>
            <a:r>
              <a:rPr kumimoji="0" lang="pt-BR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1016" y="4725144"/>
            <a:ext cx="9179496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t-B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Mini-planetário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 palito na posição horizontal;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t-BR" sz="3200" dirty="0" smtClean="0"/>
              <a:t>Projeção das estrelas são </a:t>
            </a:r>
            <a:r>
              <a:rPr lang="pt-BR" sz="3200" dirty="0" err="1" smtClean="0"/>
              <a:t>semi-círculos</a:t>
            </a:r>
            <a:r>
              <a:rPr lang="pt-BR" sz="3200" dirty="0" smtClean="0"/>
              <a:t> na vertical.</a:t>
            </a:r>
            <a:endParaRPr kumimoji="0" lang="pt-BR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pt-BR" b="1" dirty="0" smtClean="0"/>
              <a:t>Como reproduzir o céu dos 4 exemplos anteriores usando o </a:t>
            </a:r>
            <a:r>
              <a:rPr lang="pt-BR" b="1" dirty="0" err="1" smtClean="0"/>
              <a:t>mini-planetário</a:t>
            </a:r>
            <a:r>
              <a:rPr lang="pt-BR" b="1" dirty="0" smtClean="0"/>
              <a:t>?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Céu visto do Hemisfério Sul (latitude entre 0 e 90°):</a:t>
            </a: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0" y="1988840"/>
            <a:ext cx="9179496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t-B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Mini-planetário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 palito inclinado na posição “padrão”, com o Hemisfério Celeste Sul mais elevado;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t-BR" sz="3200" dirty="0" smtClean="0"/>
              <a:t>Projeção das estrelas são </a:t>
            </a:r>
            <a:r>
              <a:rPr lang="pt-BR" sz="3200" dirty="0" err="1" smtClean="0"/>
              <a:t>semi-círculos</a:t>
            </a:r>
            <a:r>
              <a:rPr lang="pt-BR" sz="3200" dirty="0" smtClean="0"/>
              <a:t> na diagonal, inclinados para o </a:t>
            </a:r>
            <a:r>
              <a:rPr lang="pt-BR" sz="3200" b="1" dirty="0" smtClean="0"/>
              <a:t>NORTE</a:t>
            </a:r>
            <a:r>
              <a:rPr lang="pt-BR" sz="3200" dirty="0" smtClean="0"/>
              <a:t>.</a:t>
            </a:r>
            <a:endParaRPr kumimoji="0" lang="pt-BR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016" y="3861049"/>
            <a:ext cx="95395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Céu visto do Hemisfério Norte (latitude entre 0 e 90°):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1016" y="4437112"/>
            <a:ext cx="9179496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t-B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Mini-planetário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 palito inclinado com o Hemisfério Celeste Norte mais elevado;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t-BR" sz="3200" dirty="0" smtClean="0"/>
              <a:t>Projeção das estrelas são </a:t>
            </a:r>
            <a:r>
              <a:rPr lang="pt-BR" sz="3200" dirty="0" err="1" smtClean="0"/>
              <a:t>semi-círculos</a:t>
            </a:r>
            <a:r>
              <a:rPr lang="pt-BR" sz="3200" dirty="0" smtClean="0"/>
              <a:t> na diagonal, inclinados para o </a:t>
            </a:r>
            <a:r>
              <a:rPr lang="pt-BR" sz="3200" b="1" dirty="0" smtClean="0"/>
              <a:t>SUL</a:t>
            </a:r>
            <a:r>
              <a:rPr lang="pt-BR" sz="3200" dirty="0" smtClean="0"/>
              <a:t>.</a:t>
            </a:r>
            <a:endParaRPr kumimoji="0" lang="pt-BR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3608" y="1268760"/>
            <a:ext cx="5256584" cy="12241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BruD" pitchFamily="2" charset="0"/>
              </a:rPr>
              <a:t>	MAS COMO SE CHAMA ESSE PONTO?</a:t>
            </a:r>
            <a:endParaRPr lang="pt-BR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BruD" pitchFamily="2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t-BR" sz="3200" b="1" i="1" dirty="0" smtClean="0"/>
              <a:t>Para a maioria dos observadores sobre a superfície terrestre, o céu gira em torno de um ponto no céu...</a:t>
            </a:r>
            <a:endParaRPr lang="pt-BR" sz="3200" b="1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4640" y="1196752"/>
            <a:ext cx="2169360" cy="3248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611560" y="2492896"/>
            <a:ext cx="644319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 O </a:t>
            </a:r>
            <a:r>
              <a:rPr kumimoji="0" lang="pt-B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PÓLO</a:t>
            </a:r>
            <a:r>
              <a:rPr kumimoji="0" lang="pt-BR" sz="3200" b="1" i="1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CELESTE </a:t>
            </a:r>
            <a:r>
              <a:rPr kumimoji="0" lang="pt-BR" sz="32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(SUL OU NORTE)</a:t>
            </a:r>
            <a:endParaRPr kumimoji="0" lang="pt-BR" sz="32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Demetrius\Meus documentos\FFOutput\CE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4796" y="3120779"/>
            <a:ext cx="5325396" cy="3548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pt-BR" b="1" i="1" dirty="0" smtClean="0"/>
              <a:t>	As estrelas vistas daqui de Brasília são exatamente as mesmas estrelas vistas de outro local? Imagine como seriam as estrelas em Porto Alegre e em alguma cidade na Europa, por exemplo.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t-BR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refletir...</a:t>
            </a:r>
            <a:endParaRPr lang="pt-BR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005064"/>
            <a:ext cx="1969765" cy="244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23" y="5301208"/>
            <a:ext cx="13811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267744" y="1196753"/>
            <a:ext cx="6876256" cy="3168352"/>
          </a:xfrm>
        </p:spPr>
        <p:txBody>
          <a:bodyPr/>
          <a:lstStyle/>
          <a:p>
            <a:pPr lvl="1" algn="just">
              <a:buNone/>
            </a:pPr>
            <a:r>
              <a:rPr lang="pt-BR" dirty="0" smtClean="0"/>
              <a:t>	</a:t>
            </a:r>
            <a:r>
              <a:rPr lang="pt-BR" b="1" i="1" dirty="0" smtClean="0"/>
              <a:t>Novas constelações foram sendo notadas no céu austral (sul), à medida que os navegadores iam “desbravando” mares mais ao sul. Uma das constelações mais fáceis de se “achar” é aquela que foi batizada por CRUZEIRO DO SUL</a:t>
            </a:r>
            <a:endParaRPr lang="pt-BR" b="1" i="1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época das Grandes Navegações...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772816"/>
            <a:ext cx="2880320" cy="4024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4283968" y="4272747"/>
            <a:ext cx="3616821" cy="2396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utilizar a constelação do Cruzeiro do Sul para se localizar geograficamente?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96752"/>
            <a:ext cx="4752528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0" y="1196752"/>
            <a:ext cx="4355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smtClean="0"/>
              <a:t>-Localizar a constelação do Cruzeiro do Sul;</a:t>
            </a:r>
            <a:endParaRPr lang="pt-BR" sz="24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0" y="2021939"/>
            <a:ext cx="4355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smtClean="0"/>
              <a:t>- Prolongar o braço maior da cruz por 4,5 vezes</a:t>
            </a:r>
            <a:endParaRPr lang="pt-BR" sz="24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0" y="2852936"/>
            <a:ext cx="4355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smtClean="0"/>
              <a:t>- Achando o </a:t>
            </a:r>
            <a:r>
              <a:rPr lang="pt-BR" sz="2400" b="1" dirty="0" err="1" smtClean="0"/>
              <a:t>Pólo</a:t>
            </a:r>
            <a:r>
              <a:rPr lang="pt-BR" sz="2400" b="1" dirty="0" smtClean="0"/>
              <a:t> Celeste Sul, traçar um reta vertical até o horizonte.</a:t>
            </a:r>
            <a:endParaRPr lang="pt-BR" sz="24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35496" y="3933056"/>
            <a:ext cx="4355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smtClean="0"/>
              <a:t>- Pronto! Na sua frente estará o Sul e atrás de você estará o Norte. Seu braço esquerdo apontará para o Leste e, o direito, para o Oeste.</a:t>
            </a:r>
            <a:endParaRPr lang="pt-BR" sz="2400" b="1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393541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4176" y="2996952"/>
            <a:ext cx="5940152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3851920" y="0"/>
            <a:ext cx="52920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i="1" dirty="0" smtClean="0"/>
              <a:t>Constelações são agrupamentos aparente de estrelas,  que fazem parte de uma região do céu. Segundo a União Astronômica Internacional (IAU), Atualmente, o céu está dividido em 88 constelações (regiões).  As estrelas que fazem parte de uma constelação não estão necessariamente próximas.</a:t>
            </a:r>
            <a:endParaRPr lang="pt-BR" sz="2400" b="1" i="1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1668</TotalTime>
  <Words>382</Words>
  <Application>Microsoft Office PowerPoint</Application>
  <PresentationFormat>Apresentação na tela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Tema do Office</vt:lpstr>
      <vt:lpstr>PROJETO MINI-PLANETÁRIO</vt:lpstr>
      <vt:lpstr>Slide 2</vt:lpstr>
      <vt:lpstr>Como reproduzir o céu dos 4 exemplos anteriores usando o mini-planetário?</vt:lpstr>
      <vt:lpstr>Como reproduzir o céu dos 4 exemplos anteriores usando o mini-planetário?</vt:lpstr>
      <vt:lpstr>Para a maioria dos observadores sobre a superfície terrestre, o céu gira em torno de um ponto no céu...</vt:lpstr>
      <vt:lpstr>Para refletir...</vt:lpstr>
      <vt:lpstr>Na época das Grandes Navegações...</vt:lpstr>
      <vt:lpstr>Como utilizar a constelação do Cruzeiro do Sul para se localizar geograficamente?</vt:lpstr>
      <vt:lpstr>Slide 9</vt:lpstr>
      <vt:lpstr>Slide 10</vt:lpstr>
      <vt:lpstr>Como funciona a modificação aparente do céu? IMAGINE QUE VOCÊ ESTEJA SOBRE A LINHA DO EQUADOR</vt:lpstr>
      <vt:lpstr>Como funciona a modificação aparente do céu? IMAGINE QUE VOCÊ ESTEJA SOBRE A LINHA DO EQUADOR</vt:lpstr>
      <vt:lpstr>Olhando para o Pólo Celeste Sul...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 MINIPLANETÁRIO</dc:title>
  <cp:lastModifiedBy>Demetrius</cp:lastModifiedBy>
  <cp:revision>11</cp:revision>
  <dcterms:modified xsi:type="dcterms:W3CDTF">2012-09-09T17:44:36Z</dcterms:modified>
</cp:coreProperties>
</file>